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75" r:id="rId5"/>
    <p:sldId id="279" r:id="rId6"/>
    <p:sldId id="293" r:id="rId7"/>
    <p:sldId id="292" r:id="rId8"/>
    <p:sldId id="284" r:id="rId9"/>
    <p:sldId id="283" r:id="rId10"/>
    <p:sldId id="285" r:id="rId11"/>
    <p:sldId id="278" r:id="rId12"/>
    <p:sldId id="280" r:id="rId13"/>
    <p:sldId id="281" r:id="rId14"/>
    <p:sldId id="286" r:id="rId15"/>
    <p:sldId id="287" r:id="rId16"/>
    <p:sldId id="288" r:id="rId17"/>
    <p:sldId id="289" r:id="rId18"/>
    <p:sldId id="290" r:id="rId19"/>
    <p:sldId id="29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21A"/>
    <a:srgbClr val="FF00FF"/>
    <a:srgbClr val="199755"/>
    <a:srgbClr val="D0A630"/>
    <a:srgbClr val="142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B5844-3EB5-F15B-BE2D-CA83F3F7FFEF}" v="35" dt="2025-10-02T23:45:19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 snapToObjects="1">
      <p:cViewPr>
        <p:scale>
          <a:sx n="99" d="100"/>
          <a:sy n="99" d="100"/>
        </p:scale>
        <p:origin x="47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oyalan" userId="S::jmoyalan@ucmerced.edu::b8080e77-85f7-455a-a9bf-04fa62dbb516" providerId="AD" clId="Web-{9E2B5844-3EB5-F15B-BE2D-CA83F3F7FFEF}"/>
    <pc:docChg chg="modSld">
      <pc:chgData name="Joseph Moyalan" userId="S::jmoyalan@ucmerced.edu::b8080e77-85f7-455a-a9bf-04fa62dbb516" providerId="AD" clId="Web-{9E2B5844-3EB5-F15B-BE2D-CA83F3F7FFEF}" dt="2025-10-02T23:45:17.079" v="19" actId="20577"/>
      <pc:docMkLst>
        <pc:docMk/>
      </pc:docMkLst>
      <pc:sldChg chg="modSp">
        <pc:chgData name="Joseph Moyalan" userId="S::jmoyalan@ucmerced.edu::b8080e77-85f7-455a-a9bf-04fa62dbb516" providerId="AD" clId="Web-{9E2B5844-3EB5-F15B-BE2D-CA83F3F7FFEF}" dt="2025-10-02T23:44:50.360" v="0" actId="20577"/>
        <pc:sldMkLst>
          <pc:docMk/>
          <pc:sldMk cId="3980255322" sldId="275"/>
        </pc:sldMkLst>
        <pc:spChg chg="mod">
          <ac:chgData name="Joseph Moyalan" userId="S::jmoyalan@ucmerced.edu::b8080e77-85f7-455a-a9bf-04fa62dbb516" providerId="AD" clId="Web-{9E2B5844-3EB5-F15B-BE2D-CA83F3F7FFEF}" dt="2025-10-02T23:44:50.360" v="0" actId="20577"/>
          <ac:spMkLst>
            <pc:docMk/>
            <pc:sldMk cId="3980255322" sldId="275"/>
            <ac:spMk id="2" creationId="{5F36F3FE-FCDA-69BD-1F3A-97EA7CA04AAB}"/>
          </ac:spMkLst>
        </pc:spChg>
      </pc:sldChg>
      <pc:sldChg chg="modSp">
        <pc:chgData name="Joseph Moyalan" userId="S::jmoyalan@ucmerced.edu::b8080e77-85f7-455a-a9bf-04fa62dbb516" providerId="AD" clId="Web-{9E2B5844-3EB5-F15B-BE2D-CA83F3F7FFEF}" dt="2025-10-02T23:45:17.079" v="19" actId="20577"/>
        <pc:sldMkLst>
          <pc:docMk/>
          <pc:sldMk cId="1877877472" sldId="293"/>
        </pc:sldMkLst>
        <pc:spChg chg="mod">
          <ac:chgData name="Joseph Moyalan" userId="S::jmoyalan@ucmerced.edu::b8080e77-85f7-455a-a9bf-04fa62dbb516" providerId="AD" clId="Web-{9E2B5844-3EB5-F15B-BE2D-CA83F3F7FFEF}" dt="2025-10-02T23:45:17.079" v="19" actId="20577"/>
          <ac:spMkLst>
            <pc:docMk/>
            <pc:sldMk cId="1877877472" sldId="293"/>
            <ac:spMk id="34" creationId="{D14ACD6F-B8CD-C97E-6348-E4625873D9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2A3A-B8C6-4B6A-8E95-CAA5B55AA40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92A10-7965-4770-93D8-67A01613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UC Davis Wordmark">
            <a:extLst>
              <a:ext uri="{FF2B5EF4-FFF2-40B4-BE49-F238E27FC236}">
                <a16:creationId xmlns:a16="http://schemas.microsoft.com/office/drawing/2014/main" id="{652A139B-E49E-6760-8E9E-E09AD7F134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72" y="6361994"/>
            <a:ext cx="1513360" cy="2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A354656-851D-0D4A-A57F-198B7D2B7D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7" y="6353609"/>
            <a:ext cx="1444443" cy="2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uc merced logo text">
            <a:extLst>
              <a:ext uri="{FF2B5EF4-FFF2-40B4-BE49-F238E27FC236}">
                <a16:creationId xmlns:a16="http://schemas.microsoft.com/office/drawing/2014/main" id="{1DDD83A9-73C1-4631-1E10-5CECC15F2E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0" y="6368047"/>
            <a:ext cx="1138017" cy="2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of the UC Berkeley logo with examples of primary usage">
            <a:extLst>
              <a:ext uri="{FF2B5EF4-FFF2-40B4-BE49-F238E27FC236}">
                <a16:creationId xmlns:a16="http://schemas.microsoft.com/office/drawing/2014/main" id="{F1F00ECE-3161-647C-6C49-26B9A5AE70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t="56636" r="33517" b="32590"/>
          <a:stretch/>
        </p:blipFill>
        <p:spPr bwMode="auto">
          <a:xfrm>
            <a:off x="5421972" y="6266352"/>
            <a:ext cx="1138017" cy="4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DE938E-624A-23E8-BE64-291FCA704F5E}"/>
              </a:ext>
            </a:extLst>
          </p:cNvPr>
          <p:cNvCxnSpPr>
            <a:cxnSpLocks/>
          </p:cNvCxnSpPr>
          <p:nvPr userDrawn="1"/>
        </p:nvCxnSpPr>
        <p:spPr>
          <a:xfrm>
            <a:off x="371192" y="6201624"/>
            <a:ext cx="11614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98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UC Davis Wordmark">
            <a:extLst>
              <a:ext uri="{FF2B5EF4-FFF2-40B4-BE49-F238E27FC236}">
                <a16:creationId xmlns:a16="http://schemas.microsoft.com/office/drawing/2014/main" id="{89C3DA10-B7D9-7D62-5D22-87140E9D7F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72" y="6361994"/>
            <a:ext cx="1513360" cy="2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990A80-69B7-6D8B-987D-4CEB5DF74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7" y="6353609"/>
            <a:ext cx="1444443" cy="2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uc merced logo text">
            <a:extLst>
              <a:ext uri="{FF2B5EF4-FFF2-40B4-BE49-F238E27FC236}">
                <a16:creationId xmlns:a16="http://schemas.microsoft.com/office/drawing/2014/main" id="{B1268987-0C37-4701-5F55-5237D88775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0" y="6368047"/>
            <a:ext cx="1138017" cy="2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of the UC Berkeley logo with examples of primary usage">
            <a:extLst>
              <a:ext uri="{FF2B5EF4-FFF2-40B4-BE49-F238E27FC236}">
                <a16:creationId xmlns:a16="http://schemas.microsoft.com/office/drawing/2014/main" id="{530B414A-AD12-5BC1-BBE3-57E43CAEB8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t="56636" r="33517" b="32590"/>
          <a:stretch/>
        </p:blipFill>
        <p:spPr bwMode="auto">
          <a:xfrm>
            <a:off x="5421972" y="6266352"/>
            <a:ext cx="1138017" cy="4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C6287B-3AD5-BC88-D649-7CD14FEE56F1}"/>
              </a:ext>
            </a:extLst>
          </p:cNvPr>
          <p:cNvCxnSpPr>
            <a:cxnSpLocks/>
          </p:cNvCxnSpPr>
          <p:nvPr userDrawn="1"/>
        </p:nvCxnSpPr>
        <p:spPr>
          <a:xfrm>
            <a:off x="606440" y="6201624"/>
            <a:ext cx="11379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5C28263-29F9-7E9B-E4AD-B157596D5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5720" y="6368007"/>
            <a:ext cx="1299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EBCD9-C27D-4CBD-88F4-08B4D3A2CDB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70FA772-5DC9-E3A2-053A-7CFBAF93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25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09AB68-8158-D6F4-D504-25FAC753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637415"/>
            <a:ext cx="10515600" cy="3998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87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86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31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C7E7F-92A3-F69B-5FCB-72F93C71C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4877" y="1094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EBCD9-C27D-4CBD-88F4-08B4D3A2C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9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jmoyalan@ucmerced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F3FE-FCDA-69BD-1F3A-97EA7CA04AAB}"/>
              </a:ext>
            </a:extLst>
          </p:cNvPr>
          <p:cNvSpPr txBox="1">
            <a:spLocks/>
          </p:cNvSpPr>
          <p:nvPr/>
        </p:nvSpPr>
        <p:spPr>
          <a:xfrm>
            <a:off x="1019175" y="540248"/>
            <a:ext cx="10429875" cy="52957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How to use LLMs for preliminary evacuation of communities? Opportunities and pitfalls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 </a:t>
            </a:r>
            <a:br>
              <a:rPr lang="en-US" sz="4000" b="1" dirty="0"/>
            </a:br>
            <a:r>
              <a:rPr lang="en-US" sz="1800" b="1" dirty="0"/>
              <a:t>presented by</a:t>
            </a:r>
          </a:p>
          <a:p>
            <a:pPr algn="ctr"/>
            <a:br>
              <a:rPr lang="en-US" sz="4000" b="1" dirty="0"/>
            </a:br>
            <a:r>
              <a:rPr lang="en-US" sz="2000" b="1" dirty="0"/>
              <a:t>Joseph Moyalan </a:t>
            </a:r>
          </a:p>
          <a:p>
            <a:pPr algn="ctr"/>
            <a:r>
              <a:rPr lang="en-US" sz="2000" dirty="0"/>
              <a:t>(University of California, Merced)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F421C-961E-FDDB-10A9-C4910D41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4D25-9C34-7810-048F-6CE3BAD1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BF960-8816-4C36-8D3C-52BEC8B9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15" y="455155"/>
            <a:ext cx="4865398" cy="105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8E9C2-9C07-FCEC-1C82-2E9BBA2D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70" y="2403149"/>
            <a:ext cx="6756912" cy="172446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8A351E-3876-B38A-D201-28DB47075DC0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497877-884B-0BDE-247E-9D5B87D2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8A042-81BA-196E-E2E3-32A0845D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19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84331-C1F9-324A-B3EF-F32E35828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98B16-61FC-0749-CC34-FD12EB86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58" y="74845"/>
            <a:ext cx="7860854" cy="4911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63BD64-CD54-6674-55A7-9F3356257198}"/>
              </a:ext>
            </a:extLst>
          </p:cNvPr>
          <p:cNvSpPr txBox="1"/>
          <p:nvPr/>
        </p:nvSpPr>
        <p:spPr>
          <a:xfrm>
            <a:off x="3835051" y="5424998"/>
            <a:ext cx="52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Anaheim network with locations of charging stations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29AD7D-739B-1655-2A40-B2BA0AD8B9D5}"/>
              </a:ext>
            </a:extLst>
          </p:cNvPr>
          <p:cNvSpPr/>
          <p:nvPr/>
        </p:nvSpPr>
        <p:spPr>
          <a:xfrm>
            <a:off x="9959788" y="546847"/>
            <a:ext cx="251012" cy="2330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571F0-3787-1CEF-5834-0E356FEFEFA4}"/>
              </a:ext>
            </a:extLst>
          </p:cNvPr>
          <p:cNvSpPr txBox="1"/>
          <p:nvPr/>
        </p:nvSpPr>
        <p:spPr>
          <a:xfrm>
            <a:off x="10336305" y="494111"/>
            <a:ext cx="1479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FCS location</a:t>
            </a:r>
          </a:p>
        </p:txBody>
      </p:sp>
    </p:spTree>
    <p:extLst>
      <p:ext uri="{BB962C8B-B14F-4D97-AF65-F5344CB8AC3E}">
        <p14:creationId xmlns:p14="http://schemas.microsoft.com/office/powerpoint/2010/main" val="425658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58C-21F9-2740-B4C4-A8E97E04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932F8E-F8D0-21CC-FA4D-C4C236C0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941"/>
          <a:stretch>
            <a:fillRect/>
          </a:stretch>
        </p:blipFill>
        <p:spPr>
          <a:xfrm>
            <a:off x="3927672" y="3690075"/>
            <a:ext cx="5205128" cy="25045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2967E-DE7A-5DE2-867C-34FA8BAF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64C63-F069-EBD9-E58E-22BBD91E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F63FA-4397-A7F4-8DAF-77D8F70AB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761" y="310883"/>
            <a:ext cx="3940763" cy="2322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BC9E0-8F62-02BB-7008-8D324A551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672" y="2705313"/>
            <a:ext cx="5318878" cy="7395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9E977B-D3A2-6F91-F0E6-93579D703D18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315568-A8AC-DAA3-AFA6-366AF2B3B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F43FED-9E41-87BD-F334-5971573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43F3E5-C32C-C86E-3287-D41A75858315}"/>
              </a:ext>
            </a:extLst>
          </p:cNvPr>
          <p:cNvSpPr/>
          <p:nvPr/>
        </p:nvSpPr>
        <p:spPr>
          <a:xfrm>
            <a:off x="3327742" y="1096037"/>
            <a:ext cx="2489753" cy="9066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47067-C6C7-ECDD-CAD5-8DB7C032C8E1}"/>
              </a:ext>
            </a:extLst>
          </p:cNvPr>
          <p:cNvSpPr txBox="1"/>
          <p:nvPr/>
        </p:nvSpPr>
        <p:spPr>
          <a:xfrm>
            <a:off x="3327742" y="1171668"/>
            <a:ext cx="2543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Plot the shortest route to safe shelter with given SoC of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D3494-BB44-0D36-F919-DE3CB959C9E3}"/>
              </a:ext>
            </a:extLst>
          </p:cNvPr>
          <p:cNvCxnSpPr>
            <a:cxnSpLocks/>
          </p:cNvCxnSpPr>
          <p:nvPr/>
        </p:nvCxnSpPr>
        <p:spPr>
          <a:xfrm>
            <a:off x="6012440" y="1408185"/>
            <a:ext cx="90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0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4A97D-12C7-0FE1-46E0-07DA57A46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25C83-3256-55E5-9072-781ECDF6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5" y="1967985"/>
            <a:ext cx="5649550" cy="3126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4F3E1-122E-71B8-5CDD-1CB3016FEC71}"/>
              </a:ext>
            </a:extLst>
          </p:cNvPr>
          <p:cNvSpPr txBox="1"/>
          <p:nvPr/>
        </p:nvSpPr>
        <p:spPr>
          <a:xfrm>
            <a:off x="2162086" y="1671102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4F241-C0DC-BCA4-9A90-0ACE79DA0B06}"/>
              </a:ext>
            </a:extLst>
          </p:cNvPr>
          <p:cNvSpPr txBox="1"/>
          <p:nvPr/>
        </p:nvSpPr>
        <p:spPr>
          <a:xfrm>
            <a:off x="494232" y="5033665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2445-4BA5-4AA4-F2E2-A94342D74D3C}"/>
              </a:ext>
            </a:extLst>
          </p:cNvPr>
          <p:cNvSpPr txBox="1"/>
          <p:nvPr/>
        </p:nvSpPr>
        <p:spPr>
          <a:xfrm>
            <a:off x="8276601" y="1585482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1D568-C20F-032F-29BB-FA3B30FE8B68}"/>
              </a:ext>
            </a:extLst>
          </p:cNvPr>
          <p:cNvSpPr txBox="1"/>
          <p:nvPr/>
        </p:nvSpPr>
        <p:spPr>
          <a:xfrm>
            <a:off x="6893607" y="5040764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C6086-69CD-A4FB-9493-03C420F5D45F}"/>
              </a:ext>
            </a:extLst>
          </p:cNvPr>
          <p:cNvSpPr txBox="1"/>
          <p:nvPr/>
        </p:nvSpPr>
        <p:spPr>
          <a:xfrm>
            <a:off x="779091" y="985478"/>
            <a:ext cx="408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optimization-based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C42ED-1134-0B09-94BE-C7861F17BF14}"/>
              </a:ext>
            </a:extLst>
          </p:cNvPr>
          <p:cNvSpPr txBox="1"/>
          <p:nvPr/>
        </p:nvSpPr>
        <p:spPr>
          <a:xfrm>
            <a:off x="6893607" y="1003857"/>
            <a:ext cx="408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ChatGPT 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60E716-FA70-F70E-A4EC-615D714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96" y="1817236"/>
            <a:ext cx="5122658" cy="31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9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E24F-71ED-5DB2-FACA-89845407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60126-B4A3-8EC6-44F5-12DFB0723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7E66E-A036-310F-37A8-1ADE6F1FB6AD}"/>
              </a:ext>
            </a:extLst>
          </p:cNvPr>
          <p:cNvSpPr txBox="1"/>
          <p:nvPr/>
        </p:nvSpPr>
        <p:spPr>
          <a:xfrm>
            <a:off x="4315626" y="1566941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2F4C-3C8B-73C2-CE5C-66C7387ADF1D}"/>
              </a:ext>
            </a:extLst>
          </p:cNvPr>
          <p:cNvSpPr txBox="1"/>
          <p:nvPr/>
        </p:nvSpPr>
        <p:spPr>
          <a:xfrm>
            <a:off x="4459481" y="4957177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04443-A573-B486-8897-A24CF5590D67}"/>
              </a:ext>
            </a:extLst>
          </p:cNvPr>
          <p:cNvSpPr txBox="1"/>
          <p:nvPr/>
        </p:nvSpPr>
        <p:spPr>
          <a:xfrm>
            <a:off x="9700901" y="1525442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A1536-B61A-1EC5-6AA4-F4B948B14AD2}"/>
              </a:ext>
            </a:extLst>
          </p:cNvPr>
          <p:cNvSpPr txBox="1"/>
          <p:nvPr/>
        </p:nvSpPr>
        <p:spPr>
          <a:xfrm>
            <a:off x="9858998" y="4930665"/>
            <a:ext cx="65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615BB-3B6C-1163-5232-0EC82B7758D2}"/>
              </a:ext>
            </a:extLst>
          </p:cNvPr>
          <p:cNvSpPr txBox="1"/>
          <p:nvPr/>
        </p:nvSpPr>
        <p:spPr>
          <a:xfrm>
            <a:off x="779091" y="985478"/>
            <a:ext cx="408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optimization-based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3DB1E-2A88-0A79-2FC3-D4C55B2C25FF}"/>
              </a:ext>
            </a:extLst>
          </p:cNvPr>
          <p:cNvSpPr txBox="1"/>
          <p:nvPr/>
        </p:nvSpPr>
        <p:spPr>
          <a:xfrm>
            <a:off x="6893607" y="1003857"/>
            <a:ext cx="408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ChatGPT 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0CFF6-4E2E-73D9-EE36-44096B31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20" y="1823502"/>
            <a:ext cx="4889385" cy="3107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E4AB54-70EF-94AE-7F7F-DEB85E29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8" y="1892468"/>
            <a:ext cx="5500643" cy="30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807A8-11C7-337C-6C6D-743C34B1D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A022FF-2A4F-DBF9-EBAA-982A9EE2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45" y="141288"/>
            <a:ext cx="10515600" cy="857250"/>
          </a:xfrm>
        </p:spPr>
        <p:txBody>
          <a:bodyPr>
            <a:normAutofit/>
          </a:bodyPr>
          <a:lstStyle/>
          <a:p>
            <a:r>
              <a:rPr lang="en-US" dirty="0"/>
              <a:t>Custom made LLMs for deployment of EV chargers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51C87-E409-1E16-20F1-5A21977D500E}"/>
              </a:ext>
            </a:extLst>
          </p:cNvPr>
          <p:cNvSpPr/>
          <p:nvPr/>
        </p:nvSpPr>
        <p:spPr>
          <a:xfrm>
            <a:off x="6633916" y="1293002"/>
            <a:ext cx="458803" cy="460578"/>
          </a:xfrm>
          <a:prstGeom prst="rect">
            <a:avLst/>
          </a:prstGeom>
          <a:solidFill>
            <a:srgbClr val="FFF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E9E95-A4D3-19B2-1E15-940C8397BE75}"/>
              </a:ext>
            </a:extLst>
          </p:cNvPr>
          <p:cNvSpPr txBox="1"/>
          <p:nvPr/>
        </p:nvSpPr>
        <p:spPr>
          <a:xfrm>
            <a:off x="950543" y="1845548"/>
            <a:ext cx="11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Problem Description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E3754-72BF-5968-5834-281CEEC6DF74}"/>
              </a:ext>
            </a:extLst>
          </p:cNvPr>
          <p:cNvCxnSpPr>
            <a:cxnSpLocks/>
          </p:cNvCxnSpPr>
          <p:nvPr/>
        </p:nvCxnSpPr>
        <p:spPr>
          <a:xfrm>
            <a:off x="2267549" y="1653044"/>
            <a:ext cx="752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E73361-0A9C-771C-9B24-07DF01506F55}"/>
              </a:ext>
            </a:extLst>
          </p:cNvPr>
          <p:cNvSpPr/>
          <p:nvPr/>
        </p:nvSpPr>
        <p:spPr>
          <a:xfrm>
            <a:off x="3453742" y="1399361"/>
            <a:ext cx="810062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E248D-54AF-C692-75B6-F85F4FA47487}"/>
              </a:ext>
            </a:extLst>
          </p:cNvPr>
          <p:cNvGrpSpPr/>
          <p:nvPr/>
        </p:nvGrpSpPr>
        <p:grpSpPr>
          <a:xfrm>
            <a:off x="3518896" y="1440193"/>
            <a:ext cx="209469" cy="210692"/>
            <a:chOff x="3518468" y="1940247"/>
            <a:chExt cx="209469" cy="2106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6E1112-ECDD-0CDB-ED4D-55AA5715CC9F}"/>
                </a:ext>
              </a:extLst>
            </p:cNvPr>
            <p:cNvSpPr/>
            <p:nvPr/>
          </p:nvSpPr>
          <p:spPr>
            <a:xfrm rot="10800000">
              <a:off x="3518468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55552D-F60B-3BAE-7A52-2802283BBD0F}"/>
                </a:ext>
              </a:extLst>
            </p:cNvPr>
            <p:cNvSpPr/>
            <p:nvPr/>
          </p:nvSpPr>
          <p:spPr>
            <a:xfrm rot="16200000">
              <a:off x="3518468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22845-F867-6918-E22D-4686B8895D64}"/>
                </a:ext>
              </a:extLst>
            </p:cNvPr>
            <p:cNvSpPr/>
            <p:nvPr/>
          </p:nvSpPr>
          <p:spPr>
            <a:xfrm rot="13500305">
              <a:off x="3518468" y="2022122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157A59-775F-F84F-4997-E02F3625BC40}"/>
                </a:ext>
              </a:extLst>
            </p:cNvPr>
            <p:cNvSpPr/>
            <p:nvPr/>
          </p:nvSpPr>
          <p:spPr>
            <a:xfrm rot="7969789">
              <a:off x="3516560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9C4819-DFEA-3B45-29BE-377726C48EA1}"/>
                </a:ext>
              </a:extLst>
            </p:cNvPr>
            <p:cNvSpPr/>
            <p:nvPr/>
          </p:nvSpPr>
          <p:spPr>
            <a:xfrm>
              <a:off x="3591176" y="2023345"/>
              <a:ext cx="60236" cy="5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AA4A3F-29A9-1FA1-2ADA-30A686425B67}"/>
              </a:ext>
            </a:extLst>
          </p:cNvPr>
          <p:cNvGrpSpPr/>
          <p:nvPr/>
        </p:nvGrpSpPr>
        <p:grpSpPr>
          <a:xfrm>
            <a:off x="3801413" y="1449008"/>
            <a:ext cx="378985" cy="378985"/>
            <a:chOff x="3803336" y="2219974"/>
            <a:chExt cx="378985" cy="3789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FE346B-0E48-AA82-13EE-A1B819E67AE9}"/>
                </a:ext>
              </a:extLst>
            </p:cNvPr>
            <p:cNvSpPr/>
            <p:nvPr/>
          </p:nvSpPr>
          <p:spPr>
            <a:xfrm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D9C847-0562-1FCF-8C26-7E5352730D44}"/>
                </a:ext>
              </a:extLst>
            </p:cNvPr>
            <p:cNvSpPr/>
            <p:nvPr/>
          </p:nvSpPr>
          <p:spPr>
            <a:xfrm rot="5400000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AD2C8D-C362-02AF-30E7-EE25379FE705}"/>
                </a:ext>
              </a:extLst>
            </p:cNvPr>
            <p:cNvSpPr/>
            <p:nvPr/>
          </p:nvSpPr>
          <p:spPr>
            <a:xfrm rot="2906199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EF0C9F-8B70-38E6-9D7D-50BD7BB63061}"/>
                </a:ext>
              </a:extLst>
            </p:cNvPr>
            <p:cNvSpPr/>
            <p:nvPr/>
          </p:nvSpPr>
          <p:spPr>
            <a:xfrm rot="7896212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AE1A00-5C06-D6B6-9D0F-9CA3ACD23F57}"/>
                </a:ext>
              </a:extLst>
            </p:cNvPr>
            <p:cNvSpPr/>
            <p:nvPr/>
          </p:nvSpPr>
          <p:spPr>
            <a:xfrm>
              <a:off x="3946244" y="2358627"/>
              <a:ext cx="93167" cy="86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975385D-C275-66AA-6DE2-3681B77E791C}"/>
              </a:ext>
            </a:extLst>
          </p:cNvPr>
          <p:cNvSpPr/>
          <p:nvPr/>
        </p:nvSpPr>
        <p:spPr>
          <a:xfrm>
            <a:off x="4443776" y="1297978"/>
            <a:ext cx="110222" cy="112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7FF1E-9D76-FA16-DCF6-9773A06D940E}"/>
              </a:ext>
            </a:extLst>
          </p:cNvPr>
          <p:cNvSpPr/>
          <p:nvPr/>
        </p:nvSpPr>
        <p:spPr>
          <a:xfrm>
            <a:off x="4330550" y="1378336"/>
            <a:ext cx="60380" cy="63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0A903102-D2AE-3ED8-3B37-A273502C2FDB}"/>
              </a:ext>
            </a:extLst>
          </p:cNvPr>
          <p:cNvSpPr/>
          <p:nvPr/>
        </p:nvSpPr>
        <p:spPr>
          <a:xfrm>
            <a:off x="4507157" y="907509"/>
            <a:ext cx="1019640" cy="48708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FB2D2C-9729-B58E-D6AF-CD2DCA6CBB5F}"/>
              </a:ext>
            </a:extLst>
          </p:cNvPr>
          <p:cNvCxnSpPr/>
          <p:nvPr/>
        </p:nvCxnSpPr>
        <p:spPr>
          <a:xfrm>
            <a:off x="4713667" y="1049200"/>
            <a:ext cx="611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D84047-DBFF-9507-E59F-FE2E5FC2FBB0}"/>
              </a:ext>
            </a:extLst>
          </p:cNvPr>
          <p:cNvCxnSpPr/>
          <p:nvPr/>
        </p:nvCxnSpPr>
        <p:spPr>
          <a:xfrm>
            <a:off x="4713667" y="1116814"/>
            <a:ext cx="611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0B4462-A1D5-CE63-953A-FD8E185313F0}"/>
              </a:ext>
            </a:extLst>
          </p:cNvPr>
          <p:cNvCxnSpPr/>
          <p:nvPr/>
        </p:nvCxnSpPr>
        <p:spPr>
          <a:xfrm>
            <a:off x="4713667" y="1201600"/>
            <a:ext cx="611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A20056-86E4-2619-7E97-EDDB70F8B909}"/>
              </a:ext>
            </a:extLst>
          </p:cNvPr>
          <p:cNvSpPr txBox="1"/>
          <p:nvPr/>
        </p:nvSpPr>
        <p:spPr>
          <a:xfrm>
            <a:off x="3261954" y="1927801"/>
            <a:ext cx="115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LLM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3D8756-67DA-5AFA-2057-C88F20656D34}"/>
              </a:ext>
            </a:extLst>
          </p:cNvPr>
          <p:cNvCxnSpPr>
            <a:cxnSpLocks/>
          </p:cNvCxnSpPr>
          <p:nvPr/>
        </p:nvCxnSpPr>
        <p:spPr>
          <a:xfrm>
            <a:off x="5272271" y="1630645"/>
            <a:ext cx="7486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6204E4-7FC7-D377-0685-3610FF43C893}"/>
              </a:ext>
            </a:extLst>
          </p:cNvPr>
          <p:cNvSpPr txBox="1"/>
          <p:nvPr/>
        </p:nvSpPr>
        <p:spPr>
          <a:xfrm>
            <a:off x="6283826" y="1808947"/>
            <a:ext cx="11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Evacuation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4A6AB3-E59B-2EB8-FF95-97D0E2ED68ED}"/>
                  </a:ext>
                </a:extLst>
              </p:cNvPr>
              <p:cNvSpPr txBox="1"/>
              <p:nvPr/>
            </p:nvSpPr>
            <p:spPr>
              <a:xfrm>
                <a:off x="6589740" y="1278305"/>
                <a:ext cx="375449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&lt;/&gt;</m:t>
                              </m:r>
                            </m:e>
                          </m:bar>
                        </m:e>
                      </m:ba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4A6AB3-E59B-2EB8-FF95-97D0E2ED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740" y="1278305"/>
                <a:ext cx="375449" cy="407869"/>
              </a:xfrm>
              <a:prstGeom prst="rect">
                <a:avLst/>
              </a:prstGeom>
              <a:blipFill>
                <a:blip r:embed="rId2"/>
                <a:stretch>
                  <a:fillRect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EB861CC-5F39-FDA8-B33B-B6F99FD6F606}"/>
              </a:ext>
            </a:extLst>
          </p:cNvPr>
          <p:cNvSpPr/>
          <p:nvPr/>
        </p:nvSpPr>
        <p:spPr>
          <a:xfrm>
            <a:off x="1297610" y="1341169"/>
            <a:ext cx="458803" cy="460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3AE6F8-173E-B4A5-2F3F-EFEEB78BA65F}"/>
              </a:ext>
            </a:extLst>
          </p:cNvPr>
          <p:cNvSpPr/>
          <p:nvPr/>
        </p:nvSpPr>
        <p:spPr>
          <a:xfrm>
            <a:off x="1297609" y="1342842"/>
            <a:ext cx="458803" cy="97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446E3E-C892-2AD5-18DF-4CA0F9E2BFEE}"/>
              </a:ext>
            </a:extLst>
          </p:cNvPr>
          <p:cNvSpPr txBox="1"/>
          <p:nvPr/>
        </p:nvSpPr>
        <p:spPr>
          <a:xfrm>
            <a:off x="1279528" y="1428420"/>
            <a:ext cx="58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&gt;_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FE3E8A-BAFD-5099-4464-8EBE026F577B}"/>
              </a:ext>
            </a:extLst>
          </p:cNvPr>
          <p:cNvSpPr txBox="1"/>
          <p:nvPr/>
        </p:nvSpPr>
        <p:spPr>
          <a:xfrm>
            <a:off x="7521573" y="1379580"/>
            <a:ext cx="184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Syntax and function errors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C58DDD-A690-974A-3C43-C216E20F556C}"/>
              </a:ext>
            </a:extLst>
          </p:cNvPr>
          <p:cNvCxnSpPr>
            <a:cxnSpLocks/>
          </p:cNvCxnSpPr>
          <p:nvPr/>
        </p:nvCxnSpPr>
        <p:spPr>
          <a:xfrm flipV="1">
            <a:off x="386366" y="2618560"/>
            <a:ext cx="10489842" cy="455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C809DE-0791-29AC-643E-5685FD8D557E}"/>
              </a:ext>
            </a:extLst>
          </p:cNvPr>
          <p:cNvSpPr/>
          <p:nvPr/>
        </p:nvSpPr>
        <p:spPr>
          <a:xfrm rot="2761007">
            <a:off x="10008294" y="1018208"/>
            <a:ext cx="2169923" cy="7438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Work in Progress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86205B4-4175-5D14-B68D-F93B6F7403B2}"/>
              </a:ext>
            </a:extLst>
          </p:cNvPr>
          <p:cNvSpPr/>
          <p:nvPr/>
        </p:nvSpPr>
        <p:spPr>
          <a:xfrm>
            <a:off x="7666243" y="1363584"/>
            <a:ext cx="1555809" cy="667143"/>
          </a:xfrm>
          <a:prstGeom prst="roundRect">
            <a:avLst/>
          </a:prstGeom>
          <a:solidFill>
            <a:srgbClr val="FA8A8A">
              <a:alpha val="50196"/>
            </a:srgbClr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6FEC4C-050A-2197-819D-5310FF546E9B}"/>
              </a:ext>
            </a:extLst>
          </p:cNvPr>
          <p:cNvGrpSpPr/>
          <p:nvPr/>
        </p:nvGrpSpPr>
        <p:grpSpPr>
          <a:xfrm>
            <a:off x="386366" y="2835380"/>
            <a:ext cx="10655796" cy="3367976"/>
            <a:chOff x="400449" y="3344616"/>
            <a:chExt cx="10655796" cy="33679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7BFF80-5413-F667-1E66-2A7FEC3D788F}"/>
                </a:ext>
              </a:extLst>
            </p:cNvPr>
            <p:cNvSpPr/>
            <p:nvPr/>
          </p:nvSpPr>
          <p:spPr>
            <a:xfrm>
              <a:off x="2411807" y="3344616"/>
              <a:ext cx="6284198" cy="27622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B1E58AC-20D2-1BEF-9863-9D755B89A5AC}"/>
                </a:ext>
              </a:extLst>
            </p:cNvPr>
            <p:cNvSpPr/>
            <p:nvPr/>
          </p:nvSpPr>
          <p:spPr>
            <a:xfrm>
              <a:off x="5962732" y="3621741"/>
              <a:ext cx="966986" cy="18848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F7BE96-2F6B-C934-0F13-361B9CDC4AB5}"/>
                </a:ext>
              </a:extLst>
            </p:cNvPr>
            <p:cNvSpPr txBox="1"/>
            <p:nvPr/>
          </p:nvSpPr>
          <p:spPr>
            <a:xfrm>
              <a:off x="400449" y="4887019"/>
              <a:ext cx="1152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Problem Description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E6E4BA-B2E4-F074-27AA-42CBD47631C4}"/>
                </a:ext>
              </a:extLst>
            </p:cNvPr>
            <p:cNvCxnSpPr>
              <a:cxnSpLocks/>
            </p:cNvCxnSpPr>
            <p:nvPr/>
          </p:nvCxnSpPr>
          <p:spPr>
            <a:xfrm>
              <a:off x="1515001" y="4692522"/>
              <a:ext cx="752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96D80D4-D418-A47D-71EF-2DBCB80964B4}"/>
                </a:ext>
              </a:extLst>
            </p:cNvPr>
            <p:cNvSpPr/>
            <p:nvPr/>
          </p:nvSpPr>
          <p:spPr>
            <a:xfrm>
              <a:off x="2766638" y="4496729"/>
              <a:ext cx="810062" cy="4616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809133-76F1-FDB5-38A8-08782CEC8BBF}"/>
                </a:ext>
              </a:extLst>
            </p:cNvPr>
            <p:cNvGrpSpPr/>
            <p:nvPr/>
          </p:nvGrpSpPr>
          <p:grpSpPr>
            <a:xfrm>
              <a:off x="2831792" y="4537561"/>
              <a:ext cx="209469" cy="210692"/>
              <a:chOff x="3518468" y="1940247"/>
              <a:chExt cx="209469" cy="21069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8DDBBA-3168-B181-0DA6-0170B58333EA}"/>
                  </a:ext>
                </a:extLst>
              </p:cNvPr>
              <p:cNvSpPr/>
              <p:nvPr/>
            </p:nvSpPr>
            <p:spPr>
              <a:xfrm rot="10800000">
                <a:off x="3518468" y="2023345"/>
                <a:ext cx="209469" cy="45719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4BA0603-1283-CB4E-4687-5ED9E99C0039}"/>
                  </a:ext>
                </a:extLst>
              </p:cNvPr>
              <p:cNvSpPr/>
              <p:nvPr/>
            </p:nvSpPr>
            <p:spPr>
              <a:xfrm rot="16200000">
                <a:off x="3518468" y="2023345"/>
                <a:ext cx="209469" cy="45719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04307CA-B1C3-D9EA-0A1C-FE890BF4CF26}"/>
                  </a:ext>
                </a:extLst>
              </p:cNvPr>
              <p:cNvSpPr/>
              <p:nvPr/>
            </p:nvSpPr>
            <p:spPr>
              <a:xfrm rot="13500305">
                <a:off x="3518468" y="2022122"/>
                <a:ext cx="209469" cy="45719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B6B9FA-39C3-EEA6-C24E-9466D25E547C}"/>
                  </a:ext>
                </a:extLst>
              </p:cNvPr>
              <p:cNvSpPr/>
              <p:nvPr/>
            </p:nvSpPr>
            <p:spPr>
              <a:xfrm rot="7969789">
                <a:off x="3516560" y="2023345"/>
                <a:ext cx="209469" cy="45719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651E4F-B9D8-B71F-9A78-7BAB358095F3}"/>
                  </a:ext>
                </a:extLst>
              </p:cNvPr>
              <p:cNvSpPr/>
              <p:nvPr/>
            </p:nvSpPr>
            <p:spPr>
              <a:xfrm>
                <a:off x="3591176" y="2023345"/>
                <a:ext cx="60236" cy="5285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5CDA6A-33C8-3E29-EC99-D28FDDA915A8}"/>
                </a:ext>
              </a:extLst>
            </p:cNvPr>
            <p:cNvGrpSpPr/>
            <p:nvPr/>
          </p:nvGrpSpPr>
          <p:grpSpPr>
            <a:xfrm>
              <a:off x="3114309" y="4546376"/>
              <a:ext cx="378985" cy="378985"/>
              <a:chOff x="3803336" y="2219974"/>
              <a:chExt cx="378985" cy="37898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473D299-16FA-04BE-7C03-1AB80E056F0B}"/>
                  </a:ext>
                </a:extLst>
              </p:cNvPr>
              <p:cNvSpPr/>
              <p:nvPr/>
            </p:nvSpPr>
            <p:spPr>
              <a:xfrm>
                <a:off x="3803336" y="2373809"/>
                <a:ext cx="378985" cy="71315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B999881-0E65-C805-ADBD-07C4A0C35545}"/>
                  </a:ext>
                </a:extLst>
              </p:cNvPr>
              <p:cNvSpPr/>
              <p:nvPr/>
            </p:nvSpPr>
            <p:spPr>
              <a:xfrm rot="5400000">
                <a:off x="3803336" y="2373809"/>
                <a:ext cx="378985" cy="71315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2AB89C1-1FF2-2CEB-E3A7-6637F202746A}"/>
                  </a:ext>
                </a:extLst>
              </p:cNvPr>
              <p:cNvSpPr/>
              <p:nvPr/>
            </p:nvSpPr>
            <p:spPr>
              <a:xfrm rot="2906199">
                <a:off x="3803336" y="2373809"/>
                <a:ext cx="378985" cy="71315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9F0DB4A-D78D-DB52-8E4F-3AF8884D9B3B}"/>
                  </a:ext>
                </a:extLst>
              </p:cNvPr>
              <p:cNvSpPr/>
              <p:nvPr/>
            </p:nvSpPr>
            <p:spPr>
              <a:xfrm rot="7896212">
                <a:off x="3803336" y="2373809"/>
                <a:ext cx="378985" cy="71315"/>
              </a:xfrm>
              <a:prstGeom prst="rect">
                <a:avLst/>
              </a:prstGeom>
              <a:solidFill>
                <a:srgbClr val="0E28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129C680-C692-2052-A404-22C190D3DB1C}"/>
                  </a:ext>
                </a:extLst>
              </p:cNvPr>
              <p:cNvSpPr/>
              <p:nvPr/>
            </p:nvSpPr>
            <p:spPr>
              <a:xfrm>
                <a:off x="3946244" y="2358627"/>
                <a:ext cx="93167" cy="86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7824D9A-8E4D-C36F-41B4-DC977FF2BDB4}"/>
                </a:ext>
              </a:extLst>
            </p:cNvPr>
            <p:cNvSpPr/>
            <p:nvPr/>
          </p:nvSpPr>
          <p:spPr>
            <a:xfrm>
              <a:off x="3756672" y="4395346"/>
              <a:ext cx="110222" cy="1129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2CE4C87-FEC7-89A7-2E64-0A6A3C5B0FD4}"/>
                </a:ext>
              </a:extLst>
            </p:cNvPr>
            <p:cNvSpPr/>
            <p:nvPr/>
          </p:nvSpPr>
          <p:spPr>
            <a:xfrm>
              <a:off x="3643446" y="4475704"/>
              <a:ext cx="60380" cy="63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56F6FB4E-7A8A-6F03-DECB-1AF8208D5DAF}"/>
                </a:ext>
              </a:extLst>
            </p:cNvPr>
            <p:cNvSpPr/>
            <p:nvPr/>
          </p:nvSpPr>
          <p:spPr>
            <a:xfrm>
              <a:off x="3820053" y="4004877"/>
              <a:ext cx="1019640" cy="487084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E52EE5-4527-D0BB-5C27-D07300D59A51}"/>
                </a:ext>
              </a:extLst>
            </p:cNvPr>
            <p:cNvCxnSpPr/>
            <p:nvPr/>
          </p:nvCxnSpPr>
          <p:spPr>
            <a:xfrm>
              <a:off x="4026563" y="4146568"/>
              <a:ext cx="611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1EA24E-3FA1-17C6-0549-1556A687578E}"/>
                </a:ext>
              </a:extLst>
            </p:cNvPr>
            <p:cNvCxnSpPr/>
            <p:nvPr/>
          </p:nvCxnSpPr>
          <p:spPr>
            <a:xfrm>
              <a:off x="4026563" y="4214182"/>
              <a:ext cx="611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8D0F8B3-ADD3-284F-C1F3-24793F981EF1}"/>
                </a:ext>
              </a:extLst>
            </p:cNvPr>
            <p:cNvCxnSpPr/>
            <p:nvPr/>
          </p:nvCxnSpPr>
          <p:spPr>
            <a:xfrm>
              <a:off x="4026563" y="4298968"/>
              <a:ext cx="611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74C8E4-B147-D3A9-7915-2BCDDF6FB6C3}"/>
                </a:ext>
              </a:extLst>
            </p:cNvPr>
            <p:cNvSpPr txBox="1"/>
            <p:nvPr/>
          </p:nvSpPr>
          <p:spPr>
            <a:xfrm>
              <a:off x="2574850" y="5025169"/>
              <a:ext cx="1152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LLM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EEB1486-2D21-6D46-E972-73A0A6433628}"/>
                </a:ext>
              </a:extLst>
            </p:cNvPr>
            <p:cNvCxnSpPr>
              <a:cxnSpLocks/>
            </p:cNvCxnSpPr>
            <p:nvPr/>
          </p:nvCxnSpPr>
          <p:spPr>
            <a:xfrm>
              <a:off x="4091092" y="4771526"/>
              <a:ext cx="12343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C31BD78-214F-EAF6-B347-177B092A9DC2}"/>
                </a:ext>
              </a:extLst>
            </p:cNvPr>
            <p:cNvSpPr/>
            <p:nvPr/>
          </p:nvSpPr>
          <p:spPr>
            <a:xfrm>
              <a:off x="747516" y="4382640"/>
              <a:ext cx="458803" cy="4605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EDBA85-B5D5-8B9A-21F9-3386A023D7F0}"/>
                </a:ext>
              </a:extLst>
            </p:cNvPr>
            <p:cNvSpPr/>
            <p:nvPr/>
          </p:nvSpPr>
          <p:spPr>
            <a:xfrm>
              <a:off x="747515" y="4384313"/>
              <a:ext cx="458803" cy="9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F6DDA2-A208-C77A-4FBB-8AA9C8A7766D}"/>
                </a:ext>
              </a:extLst>
            </p:cNvPr>
            <p:cNvSpPr txBox="1"/>
            <p:nvPr/>
          </p:nvSpPr>
          <p:spPr>
            <a:xfrm>
              <a:off x="729434" y="4469891"/>
              <a:ext cx="5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&gt;_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68A759-E6E0-7880-FFDE-645027996560}"/>
                </a:ext>
              </a:extLst>
            </p:cNvPr>
            <p:cNvSpPr txBox="1"/>
            <p:nvPr/>
          </p:nvSpPr>
          <p:spPr>
            <a:xfrm>
              <a:off x="4059920" y="4840852"/>
              <a:ext cx="1152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060D0F-D006-12ED-EBF5-47412DBCED96}"/>
                </a:ext>
              </a:extLst>
            </p:cNvPr>
            <p:cNvGrpSpPr/>
            <p:nvPr/>
          </p:nvGrpSpPr>
          <p:grpSpPr>
            <a:xfrm>
              <a:off x="5862771" y="3678310"/>
              <a:ext cx="1187618" cy="1826491"/>
              <a:chOff x="5862771" y="3678310"/>
              <a:chExt cx="1187618" cy="1826491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EC035C-A063-6E1D-0DA7-5B21A7241812}"/>
                  </a:ext>
                </a:extLst>
              </p:cNvPr>
              <p:cNvSpPr/>
              <p:nvPr/>
            </p:nvSpPr>
            <p:spPr>
              <a:xfrm>
                <a:off x="6247540" y="3693007"/>
                <a:ext cx="458803" cy="460578"/>
              </a:xfrm>
              <a:prstGeom prst="rect">
                <a:avLst/>
              </a:prstGeom>
              <a:solidFill>
                <a:srgbClr val="FFFF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D92E71-365A-3C89-A686-9AF872F29EF9}"/>
                  </a:ext>
                </a:extLst>
              </p:cNvPr>
              <p:cNvSpPr txBox="1"/>
              <p:nvPr/>
            </p:nvSpPr>
            <p:spPr>
              <a:xfrm>
                <a:off x="5897450" y="4133891"/>
                <a:ext cx="1152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Evacuation code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7847070-EB9E-85FD-9A97-A689CDC81DAC}"/>
                      </a:ext>
                    </a:extLst>
                  </p:cNvPr>
                  <p:cNvSpPr txBox="1"/>
                  <p:nvPr/>
                </p:nvSpPr>
                <p:spPr>
                  <a:xfrm>
                    <a:off x="6203364" y="3678310"/>
                    <a:ext cx="375449" cy="407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ar>
                            <m:ba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&lt;/&gt;</m:t>
                                  </m:r>
                                </m:e>
                              </m:bar>
                            </m:e>
                          </m:ba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939D4619-6911-A875-BDB0-2539FC591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3364" y="3678310"/>
                    <a:ext cx="375449" cy="407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0ECC3A7-D007-F3A1-0DF4-3F0D991B493D}"/>
                  </a:ext>
                </a:extLst>
              </p:cNvPr>
              <p:cNvSpPr/>
              <p:nvPr/>
            </p:nvSpPr>
            <p:spPr>
              <a:xfrm>
                <a:off x="6203364" y="4633913"/>
                <a:ext cx="502979" cy="61615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7662DD-CA9B-D30D-06DA-E42291022A16}"/>
                  </a:ext>
                </a:extLst>
              </p:cNvPr>
              <p:cNvSpPr/>
              <p:nvPr/>
            </p:nvSpPr>
            <p:spPr>
              <a:xfrm>
                <a:off x="6315919" y="4633913"/>
                <a:ext cx="273822" cy="56538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B4AD12E-57FE-647A-D488-798FE11E4316}"/>
                  </a:ext>
                </a:extLst>
              </p:cNvPr>
              <p:cNvSpPr/>
              <p:nvPr/>
            </p:nvSpPr>
            <p:spPr>
              <a:xfrm>
                <a:off x="6283826" y="4637257"/>
                <a:ext cx="350090" cy="10335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FCF71DF-ACAF-34D2-E847-C2703B46E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827662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4271CF-16ED-07BB-BCE2-F2797A3AE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897138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308B5-F12C-70AD-8EDA-0C2122DBD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959891"/>
                <a:ext cx="1143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64381C6-5A09-4D15-7EC1-DBB2A4CFC8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5019240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D7687F0-0539-CDA2-F06F-A8915DB3126C}"/>
                  </a:ext>
                </a:extLst>
              </p:cNvPr>
              <p:cNvSpPr txBox="1"/>
              <p:nvPr/>
            </p:nvSpPr>
            <p:spPr>
              <a:xfrm>
                <a:off x="5862771" y="5227802"/>
                <a:ext cx="11529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Test  bench</a:t>
                </a: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01F340-7F6E-5E96-6FB4-C350D13C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8340" y="4641468"/>
              <a:ext cx="966986" cy="47638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0AA92F-29B4-7E7D-6FEE-503759CFE530}"/>
                </a:ext>
              </a:extLst>
            </p:cNvPr>
            <p:cNvSpPr txBox="1"/>
            <p:nvPr/>
          </p:nvSpPr>
          <p:spPr>
            <a:xfrm>
              <a:off x="7394934" y="5217003"/>
              <a:ext cx="1152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Simulators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C1CB85E-894F-150A-41CC-20F072A59A05}"/>
                </a:ext>
              </a:extLst>
            </p:cNvPr>
            <p:cNvSpPr/>
            <p:nvPr/>
          </p:nvSpPr>
          <p:spPr>
            <a:xfrm>
              <a:off x="9721655" y="3624674"/>
              <a:ext cx="966986" cy="18848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1EFDEC5-EE3B-7F91-1A91-595B3D5DEE64}"/>
                </a:ext>
              </a:extLst>
            </p:cNvPr>
            <p:cNvGrpSpPr/>
            <p:nvPr/>
          </p:nvGrpSpPr>
          <p:grpSpPr>
            <a:xfrm>
              <a:off x="9621694" y="3681243"/>
              <a:ext cx="1187618" cy="1826491"/>
              <a:chOff x="5862771" y="3678310"/>
              <a:chExt cx="1187618" cy="182649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BFE5BAB-018C-8AF3-0D3A-3F685F7C354F}"/>
                  </a:ext>
                </a:extLst>
              </p:cNvPr>
              <p:cNvSpPr/>
              <p:nvPr/>
            </p:nvSpPr>
            <p:spPr>
              <a:xfrm>
                <a:off x="6247540" y="3693007"/>
                <a:ext cx="458803" cy="460578"/>
              </a:xfrm>
              <a:prstGeom prst="rect">
                <a:avLst/>
              </a:prstGeom>
              <a:solidFill>
                <a:srgbClr val="FFFF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9CD2F3-7535-031E-9F1D-055ABAB01555}"/>
                  </a:ext>
                </a:extLst>
              </p:cNvPr>
              <p:cNvSpPr txBox="1"/>
              <p:nvPr/>
            </p:nvSpPr>
            <p:spPr>
              <a:xfrm>
                <a:off x="5897450" y="4133891"/>
                <a:ext cx="1152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Evacuation code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901F2BA-621D-55E4-6ECD-21DB68017DCD}"/>
                      </a:ext>
                    </a:extLst>
                  </p:cNvPr>
                  <p:cNvSpPr txBox="1"/>
                  <p:nvPr/>
                </p:nvSpPr>
                <p:spPr>
                  <a:xfrm>
                    <a:off x="6203364" y="3678310"/>
                    <a:ext cx="375449" cy="407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ar>
                            <m:ba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&lt;/&gt;</m:t>
                                  </m:r>
                                </m:e>
                              </m:bar>
                            </m:e>
                          </m:ba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B8471B43-9571-E6E0-06F3-8C1273F61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3364" y="3678310"/>
                    <a:ext cx="375449" cy="4078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22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E880CE20-C4A1-CF78-3665-FB28EB63A599}"/>
                  </a:ext>
                </a:extLst>
              </p:cNvPr>
              <p:cNvSpPr/>
              <p:nvPr/>
            </p:nvSpPr>
            <p:spPr>
              <a:xfrm>
                <a:off x="6203364" y="4633913"/>
                <a:ext cx="502979" cy="61615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956111-3085-9435-FEAC-2958032CC781}"/>
                  </a:ext>
                </a:extLst>
              </p:cNvPr>
              <p:cNvSpPr/>
              <p:nvPr/>
            </p:nvSpPr>
            <p:spPr>
              <a:xfrm>
                <a:off x="6315919" y="4633913"/>
                <a:ext cx="273822" cy="56538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5F1EE08-89FA-C667-10D1-487D108A9324}"/>
                  </a:ext>
                </a:extLst>
              </p:cNvPr>
              <p:cNvSpPr/>
              <p:nvPr/>
            </p:nvSpPr>
            <p:spPr>
              <a:xfrm>
                <a:off x="6283826" y="4637257"/>
                <a:ext cx="350090" cy="10335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A49BCA4-28D3-0E95-E7D8-781C0BE2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827662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5F12DBD-FEF8-39CD-8F21-4F34599CA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897138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2C6457B-B8FD-AE3D-E27F-AD76DB6E6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4959891"/>
                <a:ext cx="1143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3CB07BA-8BD0-9861-1936-063D338E3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53" y="5019240"/>
                <a:ext cx="179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E20A37-585E-0AC0-7328-A261D1390CD6}"/>
                  </a:ext>
                </a:extLst>
              </p:cNvPr>
              <p:cNvSpPr txBox="1"/>
              <p:nvPr/>
            </p:nvSpPr>
            <p:spPr>
              <a:xfrm>
                <a:off x="5862771" y="5227802"/>
                <a:ext cx="11529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Test  bench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FE39DCD-3B4E-F24D-4EC8-E47C534E4FCD}"/>
                </a:ext>
              </a:extLst>
            </p:cNvPr>
            <p:cNvCxnSpPr>
              <a:cxnSpLocks/>
            </p:cNvCxnSpPr>
            <p:nvPr/>
          </p:nvCxnSpPr>
          <p:spPr>
            <a:xfrm>
              <a:off x="8872137" y="4667009"/>
              <a:ext cx="752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B6F3150-F77E-4601-27CB-AB303E5255C1}"/>
                </a:ext>
              </a:extLst>
            </p:cNvPr>
            <p:cNvCxnSpPr>
              <a:cxnSpLocks/>
            </p:cNvCxnSpPr>
            <p:nvPr/>
          </p:nvCxnSpPr>
          <p:spPr>
            <a:xfrm>
              <a:off x="6975938" y="4606784"/>
              <a:ext cx="4189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44AF09E-C9A6-CF20-77C9-EBBCC773ABC5}"/>
                </a:ext>
              </a:extLst>
            </p:cNvPr>
            <p:cNvCxnSpPr>
              <a:cxnSpLocks/>
              <a:stCxn id="41" idx="0"/>
              <a:endCxn id="44" idx="0"/>
            </p:cNvCxnSpPr>
            <p:nvPr/>
          </p:nvCxnSpPr>
          <p:spPr>
            <a:xfrm rot="16200000" flipH="1" flipV="1">
              <a:off x="4371453" y="2421957"/>
              <a:ext cx="874988" cy="3274556"/>
            </a:xfrm>
            <a:prstGeom prst="bentConnector3">
              <a:avLst>
                <a:gd name="adj1" fmla="val -1069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951E3C9E-2F8B-C943-466C-501B129C02A6}"/>
                </a:ext>
              </a:extLst>
            </p:cNvPr>
            <p:cNvCxnSpPr>
              <a:cxnSpLocks/>
              <a:stCxn id="61" idx="2"/>
              <a:endCxn id="53" idx="2"/>
            </p:cNvCxnSpPr>
            <p:nvPr/>
          </p:nvCxnSpPr>
          <p:spPr>
            <a:xfrm rot="5400000" flipH="1">
              <a:off x="5465445" y="2988043"/>
              <a:ext cx="191834" cy="4820084"/>
            </a:xfrm>
            <a:prstGeom prst="bentConnector3">
              <a:avLst>
                <a:gd name="adj1" fmla="val -11916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1D21C4-92F1-7220-8E5D-BFE055B49C86}"/>
                </a:ext>
              </a:extLst>
            </p:cNvPr>
            <p:cNvSpPr txBox="1"/>
            <p:nvPr/>
          </p:nvSpPr>
          <p:spPr>
            <a:xfrm>
              <a:off x="3971554" y="3559008"/>
              <a:ext cx="1329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Self-verification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4A09E5-011A-2BC2-E22A-0E55FE613144}"/>
                </a:ext>
              </a:extLst>
            </p:cNvPr>
            <p:cNvSpPr txBox="1"/>
            <p:nvPr/>
          </p:nvSpPr>
          <p:spPr>
            <a:xfrm>
              <a:off x="4553998" y="5697520"/>
              <a:ext cx="2432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world validation error correction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640F74D-D8C7-FE2D-4B52-E6624096C924}"/>
                </a:ext>
              </a:extLst>
            </p:cNvPr>
            <p:cNvSpPr txBox="1"/>
            <p:nvPr/>
          </p:nvSpPr>
          <p:spPr>
            <a:xfrm>
              <a:off x="4796586" y="6189372"/>
              <a:ext cx="1804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Safety critical custom LLM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607B0B-567B-6C6B-1030-281BE63A9EFB}"/>
                </a:ext>
              </a:extLst>
            </p:cNvPr>
            <p:cNvSpPr txBox="1"/>
            <p:nvPr/>
          </p:nvSpPr>
          <p:spPr>
            <a:xfrm>
              <a:off x="9251335" y="5616953"/>
              <a:ext cx="1804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Verified</a:t>
              </a:r>
            </a:p>
          </p:txBody>
        </p:sp>
        <p:sp>
          <p:nvSpPr>
            <p:cNvPr id="72" name="L-Shape 71">
              <a:extLst>
                <a:ext uri="{FF2B5EF4-FFF2-40B4-BE49-F238E27FC236}">
                  <a16:creationId xmlns:a16="http://schemas.microsoft.com/office/drawing/2014/main" id="{ED3A047A-28AA-B37B-C1EA-4F05D72B36DB}"/>
                </a:ext>
              </a:extLst>
            </p:cNvPr>
            <p:cNvSpPr/>
            <p:nvPr/>
          </p:nvSpPr>
          <p:spPr>
            <a:xfrm rot="18690056">
              <a:off x="9345901" y="4890385"/>
              <a:ext cx="578912" cy="198501"/>
            </a:xfrm>
            <a:prstGeom prst="corne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BE4AC4E-86C5-3AC8-C8CB-D4D7CF0E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32" y="4048854"/>
              <a:ext cx="963994" cy="478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7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9CD7D-D813-D5E2-D091-E27839C655B3}"/>
              </a:ext>
            </a:extLst>
          </p:cNvPr>
          <p:cNvSpPr/>
          <p:nvPr/>
        </p:nvSpPr>
        <p:spPr>
          <a:xfrm>
            <a:off x="289774" y="623948"/>
            <a:ext cx="11262575" cy="52613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E94CD-5FD8-6A76-2E83-F38BBB1D1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089DDA-58BF-6E0F-63E7-E465C890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59" y="972653"/>
            <a:ext cx="10515600" cy="8572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E3091EC-BFBD-8044-4F5D-45C42E3BE5B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07959" y="2308394"/>
            <a:ext cx="992961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 LLMs like ChatGPT are powerful but need detailed information for niche domains.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Interpreting their solutions may require technical background or relevant skills.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input information is incorrect or vague, the solutions can be inaccurate and unreliable.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LLMs (e.g., for emergency evacuation) don’t depend heavily on context.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only require problem-specific parameter specifications to provide solutions.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47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4017B-14CE-DFE7-4670-125B9C411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7FFF8-B903-35FC-3F2A-88760249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193" y="960835"/>
            <a:ext cx="7376674" cy="202473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2800" b="0" u="sng" dirty="0">
                <a:solidFill>
                  <a:schemeClr val="tx2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jmoyalan@ucmerced.edu</a:t>
            </a:r>
            <a:br>
              <a:rPr lang="en-US" sz="2800" b="0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800" b="0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rpintodecastro@ucemerced.edu</a:t>
            </a:r>
          </a:p>
        </p:txBody>
      </p:sp>
    </p:spTree>
    <p:extLst>
      <p:ext uri="{BB962C8B-B14F-4D97-AF65-F5344CB8AC3E}">
        <p14:creationId xmlns:p14="http://schemas.microsoft.com/office/powerpoint/2010/main" val="33405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18C61-8817-85F1-2618-05B50852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12DC7-F3C9-14DF-6409-ED70017D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9ADAD-E388-0580-673D-39556944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08" y="1299883"/>
            <a:ext cx="7321540" cy="28041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61C6F2-2ADF-3E79-9709-5BC19AE14593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162537-5632-9F3E-8E94-16B3EAAC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4BD826-0567-8910-A167-6D4231569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00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9A6D-2B12-8690-D5F3-E7D1458D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FF22-C842-2554-36D7-E7D6D0B52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18645E-AE19-D12D-E457-ACF7641EB7DE}"/>
              </a:ext>
            </a:extLst>
          </p:cNvPr>
          <p:cNvSpPr/>
          <p:nvPr/>
        </p:nvSpPr>
        <p:spPr>
          <a:xfrm>
            <a:off x="9832597" y="2326033"/>
            <a:ext cx="1233487" cy="1224567"/>
          </a:xfrm>
          <a:prstGeom prst="rect">
            <a:avLst/>
          </a:prstGeom>
          <a:solidFill>
            <a:srgbClr val="FFF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CD3C1-90AD-B7EF-ADD1-E7926B75C3B9}"/>
              </a:ext>
            </a:extLst>
          </p:cNvPr>
          <p:cNvSpPr txBox="1"/>
          <p:nvPr/>
        </p:nvSpPr>
        <p:spPr>
          <a:xfrm>
            <a:off x="3329853" y="2165796"/>
            <a:ext cx="139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Problem Description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9F8756-C91F-5513-C09B-1DD1262B7823}"/>
              </a:ext>
            </a:extLst>
          </p:cNvPr>
          <p:cNvSpPr/>
          <p:nvPr/>
        </p:nvSpPr>
        <p:spPr>
          <a:xfrm>
            <a:off x="6047599" y="2447980"/>
            <a:ext cx="1595665" cy="11026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734ECF-0BDD-4804-6AC6-3C29B32613A3}"/>
              </a:ext>
            </a:extLst>
          </p:cNvPr>
          <p:cNvGrpSpPr/>
          <p:nvPr/>
        </p:nvGrpSpPr>
        <p:grpSpPr>
          <a:xfrm>
            <a:off x="6266555" y="2867752"/>
            <a:ext cx="506577" cy="551783"/>
            <a:chOff x="3518468" y="1940247"/>
            <a:chExt cx="209469" cy="210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9FA8D5-3631-7D98-33C0-A72F69DD3BFC}"/>
                </a:ext>
              </a:extLst>
            </p:cNvPr>
            <p:cNvSpPr/>
            <p:nvPr/>
          </p:nvSpPr>
          <p:spPr>
            <a:xfrm rot="10800000">
              <a:off x="3518468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DB066B-50EC-0E16-4FA7-F51F7F9D7A35}"/>
                </a:ext>
              </a:extLst>
            </p:cNvPr>
            <p:cNvSpPr/>
            <p:nvPr/>
          </p:nvSpPr>
          <p:spPr>
            <a:xfrm rot="16200000">
              <a:off x="3518468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811916-94B0-AEE4-D969-49B5366CAF3C}"/>
                </a:ext>
              </a:extLst>
            </p:cNvPr>
            <p:cNvSpPr/>
            <p:nvPr/>
          </p:nvSpPr>
          <p:spPr>
            <a:xfrm rot="13500305">
              <a:off x="3518468" y="2022122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399345-C830-47C5-364C-B2FDF757F4FF}"/>
                </a:ext>
              </a:extLst>
            </p:cNvPr>
            <p:cNvSpPr/>
            <p:nvPr/>
          </p:nvSpPr>
          <p:spPr>
            <a:xfrm rot="7969789">
              <a:off x="3516560" y="2023345"/>
              <a:ext cx="209469" cy="45719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C5EC92-62C2-268E-95C0-ACB160DCD2D7}"/>
                </a:ext>
              </a:extLst>
            </p:cNvPr>
            <p:cNvSpPr/>
            <p:nvPr/>
          </p:nvSpPr>
          <p:spPr>
            <a:xfrm>
              <a:off x="3591176" y="2023345"/>
              <a:ext cx="60236" cy="5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CF3AE4-C32A-2D75-41CD-8CCAF165F3AB}"/>
              </a:ext>
            </a:extLst>
          </p:cNvPr>
          <p:cNvGrpSpPr/>
          <p:nvPr/>
        </p:nvGrpSpPr>
        <p:grpSpPr>
          <a:xfrm>
            <a:off x="7044457" y="2596069"/>
            <a:ext cx="378985" cy="378985"/>
            <a:chOff x="3803336" y="2219974"/>
            <a:chExt cx="378985" cy="3789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36C5F3-B62E-5FEA-CD2D-6F3C626F41C6}"/>
                </a:ext>
              </a:extLst>
            </p:cNvPr>
            <p:cNvSpPr/>
            <p:nvPr/>
          </p:nvSpPr>
          <p:spPr>
            <a:xfrm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FE0B00-9762-D6B8-00E9-370721A06513}"/>
                </a:ext>
              </a:extLst>
            </p:cNvPr>
            <p:cNvSpPr/>
            <p:nvPr/>
          </p:nvSpPr>
          <p:spPr>
            <a:xfrm rot="5400000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A41CB8-3B27-5B5A-1171-E545E8E42A52}"/>
                </a:ext>
              </a:extLst>
            </p:cNvPr>
            <p:cNvSpPr/>
            <p:nvPr/>
          </p:nvSpPr>
          <p:spPr>
            <a:xfrm rot="2906199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806C1-6EF5-EBC3-C925-64C4AF823C7B}"/>
                </a:ext>
              </a:extLst>
            </p:cNvPr>
            <p:cNvSpPr/>
            <p:nvPr/>
          </p:nvSpPr>
          <p:spPr>
            <a:xfrm rot="7896212">
              <a:off x="3803336" y="2373809"/>
              <a:ext cx="378985" cy="71315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F99D2C-B56E-0524-C979-AD707BCC974E}"/>
                </a:ext>
              </a:extLst>
            </p:cNvPr>
            <p:cNvSpPr/>
            <p:nvPr/>
          </p:nvSpPr>
          <p:spPr>
            <a:xfrm>
              <a:off x="3946244" y="2358627"/>
              <a:ext cx="93167" cy="86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AE2C28F-7741-EE6E-2A2C-EB5A97E2FB3B}"/>
              </a:ext>
            </a:extLst>
          </p:cNvPr>
          <p:cNvSpPr/>
          <p:nvPr/>
        </p:nvSpPr>
        <p:spPr>
          <a:xfrm>
            <a:off x="8026364" y="1956761"/>
            <a:ext cx="308710" cy="2845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7F671E-6B0B-C1EB-9910-DC586EF9652E}"/>
              </a:ext>
            </a:extLst>
          </p:cNvPr>
          <p:cNvSpPr/>
          <p:nvPr/>
        </p:nvSpPr>
        <p:spPr>
          <a:xfrm>
            <a:off x="7815244" y="2241309"/>
            <a:ext cx="226449" cy="2066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15A37AD-7070-B7F3-14F1-A8FBE6A57403}"/>
              </a:ext>
            </a:extLst>
          </p:cNvPr>
          <p:cNvSpPr/>
          <p:nvPr/>
        </p:nvSpPr>
        <p:spPr>
          <a:xfrm>
            <a:off x="8248445" y="1331562"/>
            <a:ext cx="1360481" cy="781897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815F4F-1C9B-1256-248B-A850118E1AC6}"/>
              </a:ext>
            </a:extLst>
          </p:cNvPr>
          <p:cNvCxnSpPr>
            <a:cxnSpLocks/>
          </p:cNvCxnSpPr>
          <p:nvPr/>
        </p:nvCxnSpPr>
        <p:spPr>
          <a:xfrm>
            <a:off x="8516783" y="1625654"/>
            <a:ext cx="816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3EF12D-80B0-F6EC-0C18-C7BEC24B126A}"/>
              </a:ext>
            </a:extLst>
          </p:cNvPr>
          <p:cNvCxnSpPr>
            <a:cxnSpLocks/>
          </p:cNvCxnSpPr>
          <p:nvPr/>
        </p:nvCxnSpPr>
        <p:spPr>
          <a:xfrm>
            <a:off x="8516783" y="1693268"/>
            <a:ext cx="816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1F1252-0F91-5C63-4603-252CA15360FF}"/>
              </a:ext>
            </a:extLst>
          </p:cNvPr>
          <p:cNvCxnSpPr>
            <a:cxnSpLocks/>
          </p:cNvCxnSpPr>
          <p:nvPr/>
        </p:nvCxnSpPr>
        <p:spPr>
          <a:xfrm>
            <a:off x="8516783" y="1778054"/>
            <a:ext cx="816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CD5A38-9DC2-A79D-2385-92955832AB5A}"/>
              </a:ext>
            </a:extLst>
          </p:cNvPr>
          <p:cNvSpPr txBox="1"/>
          <p:nvPr/>
        </p:nvSpPr>
        <p:spPr>
          <a:xfrm>
            <a:off x="5689829" y="3827306"/>
            <a:ext cx="235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Large Language Models (LLM)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D67FB3-D13C-86DF-DF4F-CE798D7E7D5E}"/>
              </a:ext>
            </a:extLst>
          </p:cNvPr>
          <p:cNvCxnSpPr>
            <a:cxnSpLocks/>
          </p:cNvCxnSpPr>
          <p:nvPr/>
        </p:nvCxnSpPr>
        <p:spPr>
          <a:xfrm>
            <a:off x="8516783" y="2932646"/>
            <a:ext cx="9028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14ACD6F-B8CD-C97E-6348-E4625873D9B2}"/>
              </a:ext>
            </a:extLst>
          </p:cNvPr>
          <p:cNvSpPr txBox="1"/>
          <p:nvPr/>
        </p:nvSpPr>
        <p:spPr>
          <a:xfrm>
            <a:off x="9333022" y="3782125"/>
            <a:ext cx="233765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Python code for emergency evacuation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F7CB56-900E-A773-27DD-FBCF24BDE118}"/>
                  </a:ext>
                </a:extLst>
              </p:cNvPr>
              <p:cNvSpPr txBox="1"/>
              <p:nvPr/>
            </p:nvSpPr>
            <p:spPr>
              <a:xfrm>
                <a:off x="9832597" y="2326033"/>
                <a:ext cx="375449" cy="10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&lt;/&gt;</m:t>
                              </m:r>
                            </m:e>
                          </m:bar>
                        </m:e>
                      </m:ba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F7CB56-900E-A773-27DD-FBCF24BDE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97" y="2326033"/>
                <a:ext cx="375449" cy="1083438"/>
              </a:xfrm>
              <a:prstGeom prst="rect">
                <a:avLst/>
              </a:prstGeom>
              <a:blipFill>
                <a:blip r:embed="rId2"/>
                <a:stretch>
                  <a:fillRect r="-2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78AFED5-BE11-25FB-7AB9-D0F9B5B83EE7}"/>
              </a:ext>
            </a:extLst>
          </p:cNvPr>
          <p:cNvSpPr/>
          <p:nvPr/>
        </p:nvSpPr>
        <p:spPr>
          <a:xfrm>
            <a:off x="3627915" y="1478128"/>
            <a:ext cx="721629" cy="62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662048-1F6C-A6EB-7DE7-E33966016B43}"/>
              </a:ext>
            </a:extLst>
          </p:cNvPr>
          <p:cNvSpPr/>
          <p:nvPr/>
        </p:nvSpPr>
        <p:spPr>
          <a:xfrm>
            <a:off x="3622960" y="1272780"/>
            <a:ext cx="726584" cy="205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4969B1-5461-DE7B-8235-88931EE11D92}"/>
              </a:ext>
            </a:extLst>
          </p:cNvPr>
          <p:cNvSpPr txBox="1"/>
          <p:nvPr/>
        </p:nvSpPr>
        <p:spPr>
          <a:xfrm>
            <a:off x="3622960" y="1272779"/>
            <a:ext cx="85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&gt;_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2BE285-D0AE-7B6C-FDBE-140F5863DC31}"/>
              </a:ext>
            </a:extLst>
          </p:cNvPr>
          <p:cNvSpPr/>
          <p:nvPr/>
        </p:nvSpPr>
        <p:spPr>
          <a:xfrm>
            <a:off x="7660925" y="2457161"/>
            <a:ext cx="136658" cy="1227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E38081-B375-465A-5A93-728FCBA3AAAD}"/>
              </a:ext>
            </a:extLst>
          </p:cNvPr>
          <p:cNvCxnSpPr>
            <a:cxnSpLocks/>
          </p:cNvCxnSpPr>
          <p:nvPr/>
        </p:nvCxnSpPr>
        <p:spPr>
          <a:xfrm>
            <a:off x="5047376" y="2950932"/>
            <a:ext cx="9028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D8B35E2-FC03-C7B5-AC1C-4D26DF06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05" y="3368681"/>
            <a:ext cx="1478147" cy="82688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633FEB7-BC74-CA86-12A8-2412D265C56C}"/>
              </a:ext>
            </a:extLst>
          </p:cNvPr>
          <p:cNvGrpSpPr/>
          <p:nvPr/>
        </p:nvGrpSpPr>
        <p:grpSpPr>
          <a:xfrm>
            <a:off x="3843674" y="2858940"/>
            <a:ext cx="307408" cy="307408"/>
            <a:chOff x="3193294" y="2858940"/>
            <a:chExt cx="307408" cy="3074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F80D6C-DEDC-36D0-9D15-FC2CED481C22}"/>
                </a:ext>
              </a:extLst>
            </p:cNvPr>
            <p:cNvSpPr/>
            <p:nvPr/>
          </p:nvSpPr>
          <p:spPr>
            <a:xfrm rot="16200000">
              <a:off x="3193294" y="2957361"/>
              <a:ext cx="307408" cy="110566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8410F4-9423-E317-93DD-A63EE3B873CF}"/>
                </a:ext>
              </a:extLst>
            </p:cNvPr>
            <p:cNvSpPr/>
            <p:nvPr/>
          </p:nvSpPr>
          <p:spPr>
            <a:xfrm>
              <a:off x="3193294" y="2957360"/>
              <a:ext cx="307408" cy="110566"/>
            </a:xfrm>
            <a:prstGeom prst="rect">
              <a:avLst/>
            </a:prstGeom>
            <a:solidFill>
              <a:srgbClr val="0E28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3E0F60A-7C6C-55A4-D634-0AA0B602EF23}"/>
              </a:ext>
            </a:extLst>
          </p:cNvPr>
          <p:cNvSpPr txBox="1"/>
          <p:nvPr/>
        </p:nvSpPr>
        <p:spPr>
          <a:xfrm>
            <a:off x="3329851" y="4309492"/>
            <a:ext cx="139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Network</a:t>
            </a:r>
          </a:p>
          <a:p>
            <a:pPr algn="ctr"/>
            <a:r>
              <a:rPr lang="en-US" b="1" dirty="0"/>
              <a:t>Information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15B6AD-5A12-C978-3B66-A3E08A010680}"/>
              </a:ext>
            </a:extLst>
          </p:cNvPr>
          <p:cNvGrpSpPr/>
          <p:nvPr/>
        </p:nvGrpSpPr>
        <p:grpSpPr>
          <a:xfrm>
            <a:off x="898308" y="2130849"/>
            <a:ext cx="781961" cy="1480210"/>
            <a:chOff x="585047" y="2445146"/>
            <a:chExt cx="781961" cy="148021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6026E54-1DFE-AB4A-F779-568BCD5D0198}"/>
                </a:ext>
              </a:extLst>
            </p:cNvPr>
            <p:cNvSpPr/>
            <p:nvPr/>
          </p:nvSpPr>
          <p:spPr>
            <a:xfrm>
              <a:off x="755787" y="2445146"/>
              <a:ext cx="439387" cy="4137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8C08127-24DA-9B23-989A-3F22D41B5CC3}"/>
                </a:ext>
              </a:extLst>
            </p:cNvPr>
            <p:cNvSpPr/>
            <p:nvPr/>
          </p:nvSpPr>
          <p:spPr>
            <a:xfrm>
              <a:off x="587829" y="2870954"/>
              <a:ext cx="770349" cy="105440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E154AA-FEE9-8C20-9E6B-8C6D37353A83}"/>
                </a:ext>
              </a:extLst>
            </p:cNvPr>
            <p:cNvSpPr/>
            <p:nvPr/>
          </p:nvSpPr>
          <p:spPr>
            <a:xfrm>
              <a:off x="585047" y="2975053"/>
              <a:ext cx="282489" cy="950302"/>
            </a:xfrm>
            <a:prstGeom prst="rect">
              <a:avLst/>
            </a:prstGeom>
            <a:solidFill>
              <a:srgbClr val="E082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F0C0C72-9845-9298-BF53-28348CCC452C}"/>
                </a:ext>
              </a:extLst>
            </p:cNvPr>
            <p:cNvSpPr/>
            <p:nvPr/>
          </p:nvSpPr>
          <p:spPr>
            <a:xfrm>
              <a:off x="1082264" y="2975054"/>
              <a:ext cx="282489" cy="950302"/>
            </a:xfrm>
            <a:prstGeom prst="rect">
              <a:avLst/>
            </a:prstGeom>
            <a:solidFill>
              <a:srgbClr val="E082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E8DEF6-6D87-5847-7BFF-3B069664DA6D}"/>
                </a:ext>
              </a:extLst>
            </p:cNvPr>
            <p:cNvSpPr/>
            <p:nvPr/>
          </p:nvSpPr>
          <p:spPr>
            <a:xfrm>
              <a:off x="1082181" y="2870954"/>
              <a:ext cx="165748" cy="180072"/>
            </a:xfrm>
            <a:prstGeom prst="rect">
              <a:avLst/>
            </a:prstGeom>
            <a:solidFill>
              <a:srgbClr val="E082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8AA77D-4853-717C-E76F-25CD2869A0BA}"/>
                </a:ext>
              </a:extLst>
            </p:cNvPr>
            <p:cNvSpPr/>
            <p:nvPr/>
          </p:nvSpPr>
          <p:spPr>
            <a:xfrm>
              <a:off x="701830" y="2870954"/>
              <a:ext cx="165748" cy="180072"/>
            </a:xfrm>
            <a:prstGeom prst="rect">
              <a:avLst/>
            </a:prstGeom>
            <a:solidFill>
              <a:srgbClr val="E082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ADE2F9-304C-C223-A540-F2C8DB3C1648}"/>
                </a:ext>
              </a:extLst>
            </p:cNvPr>
            <p:cNvSpPr/>
            <p:nvPr/>
          </p:nvSpPr>
          <p:spPr>
            <a:xfrm>
              <a:off x="759820" y="2872135"/>
              <a:ext cx="65445" cy="105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2F0A3A-364B-9B33-2226-59221238FA7D}"/>
                </a:ext>
              </a:extLst>
            </p:cNvPr>
            <p:cNvSpPr/>
            <p:nvPr/>
          </p:nvSpPr>
          <p:spPr>
            <a:xfrm>
              <a:off x="1121137" y="2867752"/>
              <a:ext cx="65445" cy="105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04B470A-B687-5279-7132-E7B7B5E19ADB}"/>
                </a:ext>
              </a:extLst>
            </p:cNvPr>
            <p:cNvSpPr/>
            <p:nvPr/>
          </p:nvSpPr>
          <p:spPr>
            <a:xfrm rot="5400000">
              <a:off x="703432" y="3002837"/>
              <a:ext cx="45719" cy="282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F759856-121B-3A0F-2634-23FFC664309E}"/>
                </a:ext>
              </a:extLst>
            </p:cNvPr>
            <p:cNvSpPr/>
            <p:nvPr/>
          </p:nvSpPr>
          <p:spPr>
            <a:xfrm rot="5400000">
              <a:off x="1202904" y="3000797"/>
              <a:ext cx="45719" cy="282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91F90C1-510D-0028-C639-04E345322D63}"/>
              </a:ext>
            </a:extLst>
          </p:cNvPr>
          <p:cNvSpPr/>
          <p:nvPr/>
        </p:nvSpPr>
        <p:spPr>
          <a:xfrm>
            <a:off x="2794712" y="1010992"/>
            <a:ext cx="2351864" cy="419850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B94DB-1202-A84F-F393-0D2ABAA80E6C}"/>
              </a:ext>
            </a:extLst>
          </p:cNvPr>
          <p:cNvCxnSpPr>
            <a:cxnSpLocks/>
          </p:cNvCxnSpPr>
          <p:nvPr/>
        </p:nvCxnSpPr>
        <p:spPr>
          <a:xfrm>
            <a:off x="1891814" y="2950932"/>
            <a:ext cx="9028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0F24F73-2C4D-4757-3ACD-5AA5608DD030}"/>
              </a:ext>
            </a:extLst>
          </p:cNvPr>
          <p:cNvSpPr txBox="1"/>
          <p:nvPr/>
        </p:nvSpPr>
        <p:spPr>
          <a:xfrm>
            <a:off x="620080" y="3797180"/>
            <a:ext cx="139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Emergency</a:t>
            </a:r>
          </a:p>
          <a:p>
            <a:pPr algn="ctr"/>
            <a:r>
              <a:rPr lang="en-US" b="1" dirty="0"/>
              <a:t>Officer</a:t>
            </a:r>
          </a:p>
        </p:txBody>
      </p:sp>
    </p:spTree>
    <p:extLst>
      <p:ext uri="{BB962C8B-B14F-4D97-AF65-F5344CB8AC3E}">
        <p14:creationId xmlns:p14="http://schemas.microsoft.com/office/powerpoint/2010/main" val="187787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AF1F-8983-83AE-11A4-FEB218AA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467A88-2DE9-26A5-DB4E-6FC3BB767B90}"/>
              </a:ext>
            </a:extLst>
          </p:cNvPr>
          <p:cNvSpPr/>
          <p:nvPr/>
        </p:nvSpPr>
        <p:spPr>
          <a:xfrm>
            <a:off x="4185634" y="702263"/>
            <a:ext cx="2891307" cy="3385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F84A8-99B2-EF8A-4A3B-02B4D7B58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DB1B1-6738-3D81-3D89-CAEB3269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4C730-E98C-787E-CF7A-15D918AC7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08" y="1299883"/>
            <a:ext cx="7321540" cy="2804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EAC009-2E50-C800-4AE9-24A3E011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04" y="372736"/>
            <a:ext cx="3367861" cy="1336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FBF4BC-2258-479F-9702-5A418F922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02" y="2164975"/>
            <a:ext cx="5117162" cy="25942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1595EE-7996-B921-B6B3-02402EDA6B00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CC617F-52BB-4C9C-747D-01FD32A3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9A18B6-882B-7A84-1FC0-F8D08E30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52DA59-4B4F-6A5C-3276-72A81ABAF823}"/>
              </a:ext>
            </a:extLst>
          </p:cNvPr>
          <p:cNvSpPr txBox="1"/>
          <p:nvPr/>
        </p:nvSpPr>
        <p:spPr>
          <a:xfrm>
            <a:off x="4252854" y="702263"/>
            <a:ext cx="329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Provided the Anaheim data file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6DC9A-E36E-79F1-B26C-DFDF0633CA4E}"/>
              </a:ext>
            </a:extLst>
          </p:cNvPr>
          <p:cNvCxnSpPr>
            <a:cxnSpLocks/>
          </p:cNvCxnSpPr>
          <p:nvPr/>
        </p:nvCxnSpPr>
        <p:spPr>
          <a:xfrm>
            <a:off x="7098396" y="879103"/>
            <a:ext cx="90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74E3C-1D2E-E601-AEA9-28B011E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6CB3D-3DBB-CF00-529D-A94C0EB89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9BC9F-2957-1837-4422-494858F9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0BE74-F1D1-EB51-2F8B-954ABD9B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87" y="423481"/>
            <a:ext cx="4468513" cy="1776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1D7E6-48B3-ABDD-C900-B2A448A20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41" y="2623076"/>
            <a:ext cx="5985324" cy="24491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9487E5-1739-6B00-72EF-7350584ADF09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3C3AD6-81A2-0AC6-7527-9BB3EC39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828953-F337-821D-6DA9-A2302BF0C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0930E0-C2C6-B253-E06C-448588C2BE49}"/>
              </a:ext>
            </a:extLst>
          </p:cNvPr>
          <p:cNvSpPr/>
          <p:nvPr/>
        </p:nvSpPr>
        <p:spPr>
          <a:xfrm>
            <a:off x="2674676" y="1059533"/>
            <a:ext cx="2891307" cy="3385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E57CD-B10B-1EE8-A1A0-4273B72A061D}"/>
              </a:ext>
            </a:extLst>
          </p:cNvPr>
          <p:cNvSpPr txBox="1"/>
          <p:nvPr/>
        </p:nvSpPr>
        <p:spPr>
          <a:xfrm>
            <a:off x="2878592" y="1059533"/>
            <a:ext cx="329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Asked to plot the network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A9F80-B6B0-9B6E-70DB-0EBA26D59CCA}"/>
              </a:ext>
            </a:extLst>
          </p:cNvPr>
          <p:cNvCxnSpPr>
            <a:cxnSpLocks/>
          </p:cNvCxnSpPr>
          <p:nvPr/>
        </p:nvCxnSpPr>
        <p:spPr>
          <a:xfrm>
            <a:off x="5587438" y="1236373"/>
            <a:ext cx="90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F5D9-F7BC-94D5-CE27-195BECDE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11EAD-29BC-D03B-7E02-AB67F5A78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EC498-2FF0-3436-12D8-EBC13F17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5" y="282388"/>
            <a:ext cx="7529770" cy="46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3BC29-4CFC-3AD8-4A29-70CC2A5F8DAB}"/>
              </a:ext>
            </a:extLst>
          </p:cNvPr>
          <p:cNvSpPr txBox="1"/>
          <p:nvPr/>
        </p:nvSpPr>
        <p:spPr>
          <a:xfrm>
            <a:off x="3980329" y="5424998"/>
            <a:ext cx="43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Anaheim network</a:t>
            </a:r>
          </a:p>
        </p:txBody>
      </p:sp>
    </p:spTree>
    <p:extLst>
      <p:ext uri="{BB962C8B-B14F-4D97-AF65-F5344CB8AC3E}">
        <p14:creationId xmlns:p14="http://schemas.microsoft.com/office/powerpoint/2010/main" val="260784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F357-3B57-3262-7BCE-4218CDD1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D6E50-6EE6-9144-68C1-C0448EF5B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4851F-1D6C-B1A5-EBF1-791D7ED2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0C13D-9294-09FE-D6A0-7354C32B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20" y="439655"/>
            <a:ext cx="4773315" cy="1696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893E0-BE68-9014-15BF-5F65A774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97" y="4116172"/>
            <a:ext cx="6498393" cy="1777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79C7FA-CD84-3B98-E1D7-D994AA535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520" y="2253622"/>
            <a:ext cx="4844536" cy="18625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F2AC35-5672-3380-2887-24A6FA4ED33A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DEB7EA-610C-D09E-1EC0-CF9E255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72FC9-AA3C-3DEC-9594-377A3FFB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0168FD-A9E1-58BE-BB86-58A45104C196}"/>
              </a:ext>
            </a:extLst>
          </p:cNvPr>
          <p:cNvSpPr/>
          <p:nvPr/>
        </p:nvSpPr>
        <p:spPr>
          <a:xfrm>
            <a:off x="2757391" y="933402"/>
            <a:ext cx="2489753" cy="6404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0B90C-B59E-61BE-6A18-A5AEB64325AD}"/>
              </a:ext>
            </a:extLst>
          </p:cNvPr>
          <p:cNvSpPr txBox="1"/>
          <p:nvPr/>
        </p:nvSpPr>
        <p:spPr>
          <a:xfrm>
            <a:off x="2745088" y="937547"/>
            <a:ext cx="25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Add charging station information to the network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816E9-1CD6-8E70-DC91-691868525A4B}"/>
              </a:ext>
            </a:extLst>
          </p:cNvPr>
          <p:cNvCxnSpPr>
            <a:cxnSpLocks/>
          </p:cNvCxnSpPr>
          <p:nvPr/>
        </p:nvCxnSpPr>
        <p:spPr>
          <a:xfrm>
            <a:off x="5329860" y="1253639"/>
            <a:ext cx="90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6CE3EC-08D4-8A8C-B75F-BD0D52634507}"/>
              </a:ext>
            </a:extLst>
          </p:cNvPr>
          <p:cNvCxnSpPr>
            <a:cxnSpLocks/>
          </p:cNvCxnSpPr>
          <p:nvPr/>
        </p:nvCxnSpPr>
        <p:spPr>
          <a:xfrm>
            <a:off x="5243755" y="3255102"/>
            <a:ext cx="90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35F985F-8690-3DFE-0580-882C5F9AACCC}"/>
              </a:ext>
            </a:extLst>
          </p:cNvPr>
          <p:cNvSpPr/>
          <p:nvPr/>
        </p:nvSpPr>
        <p:spPr>
          <a:xfrm>
            <a:off x="2641255" y="2923108"/>
            <a:ext cx="2489753" cy="6404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533106-184A-935F-00F4-FA54F462EBAF}"/>
              </a:ext>
            </a:extLst>
          </p:cNvPr>
          <p:cNvSpPr txBox="1"/>
          <p:nvPr/>
        </p:nvSpPr>
        <p:spPr>
          <a:xfrm>
            <a:off x="2635543" y="2962715"/>
            <a:ext cx="25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Add edge information to the network</a:t>
            </a:r>
          </a:p>
        </p:txBody>
      </p:sp>
    </p:spTree>
    <p:extLst>
      <p:ext uri="{BB962C8B-B14F-4D97-AF65-F5344CB8AC3E}">
        <p14:creationId xmlns:p14="http://schemas.microsoft.com/office/powerpoint/2010/main" val="41549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7C381-B38B-1BFB-44FF-ACB51B59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A4B12-DB50-B6B4-EC42-147414D6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03" y="496275"/>
            <a:ext cx="9517042" cy="51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1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50A98-4AD9-26FB-761F-5921AC02D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AEBCD9-C27D-4CBD-88F4-08B4D3A2CDB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DA727-6B3C-6F88-EE06-D0EC43F9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99" y="0"/>
            <a:ext cx="1392701" cy="6194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43F71-3F11-638B-4406-5472B8BE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927" y="384788"/>
            <a:ext cx="4865418" cy="968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974B5-F391-7836-52E5-56385BE1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69" y="1526677"/>
            <a:ext cx="5719831" cy="492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96178-E87D-056C-AE2C-3D8BA5DC3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700" y="2144621"/>
            <a:ext cx="6574892" cy="112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E6BA2-553E-4686-1BE3-3452DB25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700" y="3429000"/>
            <a:ext cx="6326681" cy="25409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B3FF66-CC61-F2A0-5356-16AFF55012DA}"/>
              </a:ext>
            </a:extLst>
          </p:cNvPr>
          <p:cNvGrpSpPr/>
          <p:nvPr/>
        </p:nvGrpSpPr>
        <p:grpSpPr>
          <a:xfrm>
            <a:off x="24118" y="0"/>
            <a:ext cx="3238201" cy="6194612"/>
            <a:chOff x="24118" y="0"/>
            <a:chExt cx="3238201" cy="619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B8885E-44E1-E7DC-0A3C-4C854506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18" y="0"/>
              <a:ext cx="3238201" cy="6194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269B89-9F0A-D590-4013-5788A43D7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09" y="3898769"/>
              <a:ext cx="1783278" cy="1720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9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2DA7558C4D0409FB7D79D43C63046" ma:contentTypeVersion="13" ma:contentTypeDescription="Create a new document." ma:contentTypeScope="" ma:versionID="f35d45fe9b97b39ebd2e2fe99748dde0">
  <xsd:schema xmlns:xsd="http://www.w3.org/2001/XMLSchema" xmlns:xs="http://www.w3.org/2001/XMLSchema" xmlns:p="http://schemas.microsoft.com/office/2006/metadata/properties" xmlns:ns2="dcd0a6f3-6861-49ba-94f2-f3f78dd4ae63" xmlns:ns3="769c9d07-5fea-4c5b-a63a-e12281ded9ff" targetNamespace="http://schemas.microsoft.com/office/2006/metadata/properties" ma:root="true" ma:fieldsID="d65143cbd84ca60a4694ec1a22ffece7" ns2:_="" ns3:_="">
    <xsd:import namespace="dcd0a6f3-6861-49ba-94f2-f3f78dd4ae63"/>
    <xsd:import namespace="769c9d07-5fea-4c5b-a63a-e12281de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0a6f3-6861-49ba-94f2-f3f78dd4a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b8da89-66ce-4411-8b7f-88984b48a1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c9d07-5fea-4c5b-a63a-e12281ded9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f0347d7-a57c-496f-a719-6a72763059d5}" ma:internalName="TaxCatchAll" ma:showField="CatchAllData" ma:web="769c9d07-5fea-4c5b-a63a-e12281de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d0a6f3-6861-49ba-94f2-f3f78dd4ae63">
      <Terms xmlns="http://schemas.microsoft.com/office/infopath/2007/PartnerControls"/>
    </lcf76f155ced4ddcb4097134ff3c332f>
    <TaxCatchAll xmlns="769c9d07-5fea-4c5b-a63a-e12281ded9f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2FE6CE-F38C-4AAE-8ADE-664A802B6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d0a6f3-6861-49ba-94f2-f3f78dd4ae63"/>
    <ds:schemaRef ds:uri="769c9d07-5fea-4c5b-a63a-e12281ded9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827447-3D29-4F40-AC5C-37E8C0983C8F}">
  <ds:schemaRefs>
    <ds:schemaRef ds:uri="769c9d07-5fea-4c5b-a63a-e12281ded9ff"/>
    <ds:schemaRef ds:uri="dcd0a6f3-6861-49ba-94f2-f3f78dd4ae63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61C6300-AE9A-417C-B4C2-6445F73C93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20786</TotalTime>
  <Words>256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made LLMs for deployment of EV chargers</vt:lpstr>
      <vt:lpstr>Conclusion</vt:lpstr>
      <vt:lpstr>Thank you  jmoyalan@ucmerced.edu rpintodecastro@ucemerced.edu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Lippincott</dc:creator>
  <cp:lastModifiedBy>Joseph Moyalan</cp:lastModifiedBy>
  <cp:revision>959</cp:revision>
  <dcterms:created xsi:type="dcterms:W3CDTF">2022-06-28T19:00:38Z</dcterms:created>
  <dcterms:modified xsi:type="dcterms:W3CDTF">2025-10-02T23:45:21Z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0x010100B0A2DA7558C4D0409FB7D79D43C63046</vt:lpwstr>
  </property>
  <property fmtid="{D5CDD505-2E9C-101B-9397-08002B2CF9AE}" pid="3" name="MediaServiceImageTags">
    <vt:lpwstr/>
  </property>
</Properties>
</file>